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4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71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8/30/24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8/30/24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D3DAB-D5DC-5E4C-8FF3-0B71C487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66D0FD-9EC5-F967-5639-F8C9D56D6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201" y="2365828"/>
            <a:ext cx="6499597" cy="182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54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3BC83E-7037-C573-EC2B-0835C5BA8A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01101" y="3196318"/>
            <a:ext cx="3685698" cy="2768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6B43C9-DFEF-B144-80F7-6B125B1B6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056C0-D057-4643-A17F-4CCA554416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6572" y="0"/>
            <a:ext cx="7931128" cy="5573486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all sing:</a:t>
            </a:r>
          </a:p>
          <a:p>
            <a:r>
              <a:rPr lang="en-US" dirty="0">
                <a:effectLst/>
                <a:latin typeface="Helvetica" pitchFamily="2" charset="0"/>
              </a:rPr>
              <a:t>We are ready,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 to play! We’re ready! We are ready,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 to play!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ready!</a:t>
            </a:r>
          </a:p>
        </p:txBody>
      </p:sp>
    </p:spTree>
    <p:extLst>
      <p:ext uri="{BB962C8B-B14F-4D97-AF65-F5344CB8AC3E}">
        <p14:creationId xmlns:p14="http://schemas.microsoft.com/office/powerpoint/2010/main" val="2069233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A7F5EC-0B03-F540-A73E-3E1DBA38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4F7B2-854E-0E46-BC38-783C81E877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1257" y="136525"/>
            <a:ext cx="8425543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 are ready,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 to play! We’re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 are ready,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 to play!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0EFE39-0712-8C6C-87F1-455C7A7927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268686" y="2769387"/>
            <a:ext cx="3733800" cy="349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64773A-BE7E-4F41-8DA4-241A9DAC53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1736" b="-1"/>
          <a:stretch/>
        </p:blipFill>
        <p:spPr>
          <a:xfrm>
            <a:off x="5562601" y="-38944"/>
            <a:ext cx="3037114" cy="22814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3B8A59-CA9B-C494-52B9-8244FBB6A0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70"/>
          <a:stretch/>
        </p:blipFill>
        <p:spPr>
          <a:xfrm>
            <a:off x="3465462" y="2242457"/>
            <a:ext cx="3805463" cy="34228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98C613-DA72-0072-669E-3252A23AF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83" y="3080656"/>
            <a:ext cx="3346758" cy="300801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2194CE-2711-494B-BBC0-C18CF5DA6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CDD85A-64D5-CD48-A5B7-41E35E3B81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86542" y="500742"/>
            <a:ext cx="7500257" cy="5676221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all shout:</a:t>
            </a:r>
          </a:p>
          <a:p>
            <a:r>
              <a:rPr lang="en-US" dirty="0">
                <a:effectLst/>
                <a:latin typeface="Helvetica" pitchFamily="2" charset="0"/>
              </a:rPr>
              <a:t>Go!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1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43D59E-E763-63D3-2F91-4ADD5F0BC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673" y="2852057"/>
            <a:ext cx="3799127" cy="3414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58852E-20DB-E944-ACE8-BB8BF7FF0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2BA36E-CCC3-DA44-A2F5-7437C5DDCE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4"/>
            <a:ext cx="8229600" cy="6040439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part 1, sing; part 2, shout:</a:t>
            </a:r>
          </a:p>
          <a:p>
            <a:r>
              <a:rPr lang="en-US" dirty="0">
                <a:effectLst/>
                <a:latin typeface="Helvetica" pitchFamily="2" charset="0"/>
              </a:rPr>
              <a:t>Are you ready to play?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ready to play!)</a:t>
            </a:r>
          </a:p>
          <a:p>
            <a:r>
              <a:rPr lang="en-US" dirty="0">
                <a:effectLst/>
                <a:latin typeface="Helvetica" pitchFamily="2" charset="0"/>
              </a:rPr>
              <a:t>Are you ready to play?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ready to play!)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12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4898B9-2BF6-9795-7FD1-29FC32841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878" y="2772309"/>
            <a:ext cx="3634922" cy="340465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D78151-D716-C44C-805C-D43E5384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83213-2104-494A-B2BD-5161CF805F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457" y="0"/>
            <a:ext cx="8349343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Are you ready to go?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ready to go!)</a:t>
            </a:r>
          </a:p>
          <a:p>
            <a:r>
              <a:rPr lang="en-US" dirty="0">
                <a:effectLst/>
                <a:latin typeface="Helvetica" pitchFamily="2" charset="0"/>
              </a:rPr>
              <a:t>Are you ready to go?</a:t>
            </a:r>
          </a:p>
          <a:p>
            <a:r>
              <a:rPr lang="en-US" sz="2000" i="1" dirty="0">
                <a:effectLst/>
                <a:latin typeface="Helvetica" pitchFamily="2" charset="0"/>
              </a:rPr>
              <a:t>all shout, optional: </a:t>
            </a:r>
          </a:p>
          <a:p>
            <a:r>
              <a:rPr lang="en-US" dirty="0">
                <a:effectLst/>
                <a:latin typeface="Helvetica" pitchFamily="2" charset="0"/>
              </a:rPr>
              <a:t>Let’s go!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902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E051DB-3329-1646-A241-45580577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7FD0C-7475-BB45-924E-E53400C6F4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all sing: </a:t>
            </a:r>
          </a:p>
          <a:p>
            <a:r>
              <a:rPr lang="en-US" dirty="0">
                <a:effectLst/>
                <a:latin typeface="Helvetica" pitchFamily="2" charset="0"/>
              </a:rPr>
              <a:t>We are ready,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 to play!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ready!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1AB5FF-E82A-1E83-21BA-741E901C5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098801"/>
            <a:ext cx="3685699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3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B08AEE-51D4-D749-83B2-1255F09BB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2775B-4714-A64C-B352-A3298BC60F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 are ready, ready!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 to play!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ready!</a:t>
            </a:r>
          </a:p>
          <a:p>
            <a:r>
              <a:rPr lang="en-US" sz="2000" i="1" dirty="0">
                <a:effectLst/>
                <a:latin typeface="Helvetica" pitchFamily="2" charset="0"/>
              </a:rPr>
              <a:t>all shout, opt.:  </a:t>
            </a:r>
            <a:r>
              <a:rPr lang="en-US" dirty="0">
                <a:effectLst/>
                <a:latin typeface="Helvetica" pitchFamily="2" charset="0"/>
              </a:rPr>
              <a:t>Go!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0F7FB8-6D6B-2EBF-46F7-72DB764A28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572000" y="3098801"/>
            <a:ext cx="3685698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514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9A3B24-8196-3D6D-3B26-7C84372F6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276" y="2383971"/>
            <a:ext cx="4049524" cy="37929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4BA46A-90F3-8E49-ACD7-F040E9654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367E04-E05E-DB4A-BF1F-EE2856676A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"/>
            <a:ext cx="8229600" cy="6176964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all shout:</a:t>
            </a:r>
          </a:p>
          <a:p>
            <a:r>
              <a:rPr lang="en-US" dirty="0">
                <a:effectLst/>
                <a:latin typeface="Helvetica" pitchFamily="2" charset="0"/>
              </a:rPr>
              <a:t>One two three! Let’s go! </a:t>
            </a:r>
          </a:p>
          <a:p>
            <a:r>
              <a:rPr lang="en-US" dirty="0">
                <a:effectLst/>
                <a:latin typeface="Helvetica" pitchFamily="2" charset="0"/>
              </a:rPr>
              <a:t>Three two one! Let’s go!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7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4BEA5F-18B0-3C4B-B08A-F70E88823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0DD45-4975-C942-BB19-2DC30170C7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9970" y="681036"/>
            <a:ext cx="7826829" cy="5495928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One two three! Let’s go! </a:t>
            </a:r>
          </a:p>
          <a:p>
            <a:r>
              <a:rPr lang="en-US" dirty="0">
                <a:effectLst/>
                <a:latin typeface="Helvetica" pitchFamily="2" charset="0"/>
              </a:rPr>
              <a:t>Ready, set, go!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6FEB8B-A0B5-B6CF-3AD8-F8DFB55932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37276" y="2383971"/>
            <a:ext cx="4049523" cy="379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70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39061DA-D4CB-10C9-34BA-8F31737A7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673" y="2852057"/>
            <a:ext cx="3799127" cy="3414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52A8AA-E5F7-DE41-A61A-46DE468E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CBC4E6-996F-9749-AF6E-56CC7A5A67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part 1, sing; part 2, shout:</a:t>
            </a:r>
          </a:p>
          <a:p>
            <a:r>
              <a:rPr lang="en-US" dirty="0">
                <a:effectLst/>
                <a:latin typeface="Helvetica" pitchFamily="2" charset="0"/>
              </a:rPr>
              <a:t>Are you ready to play?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ready to play!)</a:t>
            </a:r>
          </a:p>
          <a:p>
            <a:r>
              <a:rPr lang="en-US" dirty="0">
                <a:effectLst/>
                <a:latin typeface="Helvetica" pitchFamily="2" charset="0"/>
              </a:rPr>
              <a:t>Are you ready to play?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ready to play!)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85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4B2574-08A5-A44A-B5AC-35D2802BC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7EEC7-F248-AC45-8234-FDDA1FB931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Are you ready to go?</a:t>
            </a:r>
          </a:p>
          <a:p>
            <a:r>
              <a:rPr lang="en-US" dirty="0">
                <a:effectLst/>
                <a:latin typeface="Helvetica" pitchFamily="2" charset="0"/>
              </a:rPr>
              <a:t>(We’re ready to go!)</a:t>
            </a:r>
          </a:p>
          <a:p>
            <a:r>
              <a:rPr lang="en-US" dirty="0">
                <a:effectLst/>
                <a:latin typeface="Helvetica" pitchFamily="2" charset="0"/>
              </a:rPr>
              <a:t>Are you ready to go?</a:t>
            </a:r>
          </a:p>
          <a:p>
            <a:r>
              <a:rPr lang="en-US" sz="2000" i="1" dirty="0">
                <a:effectLst/>
                <a:latin typeface="Helvetica" pitchFamily="2" charset="0"/>
              </a:rPr>
              <a:t>all shout, opt.:  </a:t>
            </a:r>
            <a:r>
              <a:rPr lang="en-US" dirty="0">
                <a:effectLst/>
                <a:latin typeface="Helvetica" pitchFamily="2" charset="0"/>
              </a:rPr>
              <a:t>Let’s go!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2160E9-DECD-20D3-3807-4971BECC1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1101" y="3196318"/>
            <a:ext cx="3685699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32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264</Words>
  <Application>Microsoft Macintosh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64</cp:revision>
  <dcterms:created xsi:type="dcterms:W3CDTF">2017-12-11T21:21:23Z</dcterms:created>
  <dcterms:modified xsi:type="dcterms:W3CDTF">2024-08-30T19:43:05Z</dcterms:modified>
</cp:coreProperties>
</file>